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6306"/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Gayan JAYASEKARA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6438300" cy="589936"/>
          </a:xfrm>
          <a:prstGeom prst="rect">
            <a:avLst/>
          </a:prstGeom>
          <a:solidFill>
            <a:srgbClr val="D463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&amp; Operations Research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2388147"/>
            <a:ext cx="11625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impact of COVID-19 on teaching in statistics and operations research in higher education</a:t>
            </a:r>
            <a:endParaRPr lang="en-GB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076715"/>
            <a:ext cx="574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Mathematics 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72970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rgbClr val="D463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7</cp:revision>
  <dcterms:created xsi:type="dcterms:W3CDTF">2024-09-14T13:19:41Z</dcterms:created>
  <dcterms:modified xsi:type="dcterms:W3CDTF">2024-09-14T16:04:59Z</dcterms:modified>
</cp:coreProperties>
</file>